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2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CE52"/>
    <a:srgbClr val="2087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77EAD5-25F7-554B-BC06-30E046D677B4}" v="39" dt="2023-02-27T11:08:42.8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6197"/>
  </p:normalViewPr>
  <p:slideViewPr>
    <p:cSldViewPr snapToGrid="0" showGuides="1">
      <p:cViewPr varScale="1">
        <p:scale>
          <a:sx n="124" d="100"/>
          <a:sy n="124" d="100"/>
        </p:scale>
        <p:origin x="6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livia Zhou" userId="8b0da0292d5e6a65" providerId="LiveId" clId="{5877EAD5-25F7-554B-BC06-30E046D677B4}"/>
    <pc:docChg chg="undo custSel addSld delSld modSld">
      <pc:chgData name="Olivia Zhou" userId="8b0da0292d5e6a65" providerId="LiveId" clId="{5877EAD5-25F7-554B-BC06-30E046D677B4}" dt="2023-02-27T11:08:47.630" v="151" actId="2696"/>
      <pc:docMkLst>
        <pc:docMk/>
      </pc:docMkLst>
      <pc:sldChg chg="addSp delSp modSp del mod">
        <pc:chgData name="Olivia Zhou" userId="8b0da0292d5e6a65" providerId="LiveId" clId="{5877EAD5-25F7-554B-BC06-30E046D677B4}" dt="2023-02-27T11:08:47.630" v="151" actId="2696"/>
        <pc:sldMkLst>
          <pc:docMk/>
          <pc:sldMk cId="3809802693" sldId="257"/>
        </pc:sldMkLst>
        <pc:picChg chg="add del mod">
          <ac:chgData name="Olivia Zhou" userId="8b0da0292d5e6a65" providerId="LiveId" clId="{5877EAD5-25F7-554B-BC06-30E046D677B4}" dt="2023-02-26T22:40:33.851" v="7" actId="478"/>
          <ac:picMkLst>
            <pc:docMk/>
            <pc:sldMk cId="3809802693" sldId="257"/>
            <ac:picMk id="2" creationId="{96C5E9DE-8EF8-FAEF-75EC-C0C9902BF6BB}"/>
          </ac:picMkLst>
        </pc:picChg>
        <pc:picChg chg="add del mod">
          <ac:chgData name="Olivia Zhou" userId="8b0da0292d5e6a65" providerId="LiveId" clId="{5877EAD5-25F7-554B-BC06-30E046D677B4}" dt="2023-02-26T23:09:32.761" v="30" actId="478"/>
          <ac:picMkLst>
            <pc:docMk/>
            <pc:sldMk cId="3809802693" sldId="257"/>
            <ac:picMk id="3" creationId="{587B7A47-2621-AB69-7111-5C8B5895B452}"/>
          </ac:picMkLst>
        </pc:picChg>
        <pc:picChg chg="add del mod">
          <ac:chgData name="Olivia Zhou" userId="8b0da0292d5e6a65" providerId="LiveId" clId="{5877EAD5-25F7-554B-BC06-30E046D677B4}" dt="2023-02-27T10:25:42.679" v="86" actId="478"/>
          <ac:picMkLst>
            <pc:docMk/>
            <pc:sldMk cId="3809802693" sldId="257"/>
            <ac:picMk id="3" creationId="{58A50370-6FA0-5E06-937F-3A5E5B988C9D}"/>
          </ac:picMkLst>
        </pc:picChg>
        <pc:picChg chg="del">
          <ac:chgData name="Olivia Zhou" userId="8b0da0292d5e6a65" providerId="LiveId" clId="{5877EAD5-25F7-554B-BC06-30E046D677B4}" dt="2023-02-26T22:40:08.630" v="0" actId="478"/>
          <ac:picMkLst>
            <pc:docMk/>
            <pc:sldMk cId="3809802693" sldId="257"/>
            <ac:picMk id="4" creationId="{721D9A1A-C7CB-AB88-70EA-481B83C9CB67}"/>
          </ac:picMkLst>
        </pc:picChg>
        <pc:picChg chg="add del mod modCrop">
          <ac:chgData name="Olivia Zhou" userId="8b0da0292d5e6a65" providerId="LiveId" clId="{5877EAD5-25F7-554B-BC06-30E046D677B4}" dt="2023-02-27T09:37:10.861" v="68" actId="478"/>
          <ac:picMkLst>
            <pc:docMk/>
            <pc:sldMk cId="3809802693" sldId="257"/>
            <ac:picMk id="5" creationId="{2B41602D-71FF-7F33-8E53-BA65D589FAA3}"/>
          </ac:picMkLst>
        </pc:picChg>
        <pc:picChg chg="add del mod">
          <ac:chgData name="Olivia Zhou" userId="8b0da0292d5e6a65" providerId="LiveId" clId="{5877EAD5-25F7-554B-BC06-30E046D677B4}" dt="2023-02-27T10:27:32.995" v="93" actId="478"/>
          <ac:picMkLst>
            <pc:docMk/>
            <pc:sldMk cId="3809802693" sldId="257"/>
            <ac:picMk id="5" creationId="{A8D377F6-D174-0D3F-2220-BB71D4E66C45}"/>
          </ac:picMkLst>
        </pc:picChg>
        <pc:picChg chg="add del mod">
          <ac:chgData name="Olivia Zhou" userId="8b0da0292d5e6a65" providerId="LiveId" clId="{5877EAD5-25F7-554B-BC06-30E046D677B4}" dt="2023-02-27T09:21:20.132" v="53" actId="478"/>
          <ac:picMkLst>
            <pc:docMk/>
            <pc:sldMk cId="3809802693" sldId="257"/>
            <ac:picMk id="6" creationId="{C33BBB07-63E5-5EDC-445F-FCF54D622D14}"/>
          </ac:picMkLst>
        </pc:picChg>
        <pc:picChg chg="add del mod">
          <ac:chgData name="Olivia Zhou" userId="8b0da0292d5e6a65" providerId="LiveId" clId="{5877EAD5-25F7-554B-BC06-30E046D677B4}" dt="2023-02-27T10:29:13.488" v="99" actId="478"/>
          <ac:picMkLst>
            <pc:docMk/>
            <pc:sldMk cId="3809802693" sldId="257"/>
            <ac:picMk id="7" creationId="{590AE34D-2C23-A3FF-F9A7-EFB43961DA9E}"/>
          </ac:picMkLst>
        </pc:picChg>
        <pc:picChg chg="del mod">
          <ac:chgData name="Olivia Zhou" userId="8b0da0292d5e6a65" providerId="LiveId" clId="{5877EAD5-25F7-554B-BC06-30E046D677B4}" dt="2023-02-26T23:09:41.876" v="33" actId="478"/>
          <ac:picMkLst>
            <pc:docMk/>
            <pc:sldMk cId="3809802693" sldId="257"/>
            <ac:picMk id="8" creationId="{765B8E8D-23AB-697D-E109-BCCEFA22EAAC}"/>
          </ac:picMkLst>
        </pc:picChg>
        <pc:picChg chg="add del mod modCrop">
          <ac:chgData name="Olivia Zhou" userId="8b0da0292d5e6a65" providerId="LiveId" clId="{5877EAD5-25F7-554B-BC06-30E046D677B4}" dt="2023-02-27T10:45:51.641" v="113" actId="478"/>
          <ac:picMkLst>
            <pc:docMk/>
            <pc:sldMk cId="3809802693" sldId="257"/>
            <ac:picMk id="9" creationId="{147166DC-2E80-3BA1-3A8B-BA4C9602C4F3}"/>
          </ac:picMkLst>
        </pc:picChg>
        <pc:picChg chg="add del mod">
          <ac:chgData name="Olivia Zhou" userId="8b0da0292d5e6a65" providerId="LiveId" clId="{5877EAD5-25F7-554B-BC06-30E046D677B4}" dt="2023-02-27T10:36:40.312" v="112" actId="478"/>
          <ac:picMkLst>
            <pc:docMk/>
            <pc:sldMk cId="3809802693" sldId="257"/>
            <ac:picMk id="10" creationId="{EA508E27-4A4F-D16C-E3CE-C13FBC734518}"/>
          </ac:picMkLst>
        </pc:picChg>
        <pc:picChg chg="add del mod modCrop">
          <ac:chgData name="Olivia Zhou" userId="8b0da0292d5e6a65" providerId="LiveId" clId="{5877EAD5-25F7-554B-BC06-30E046D677B4}" dt="2023-02-27T10:46:43.153" v="122" actId="478"/>
          <ac:picMkLst>
            <pc:docMk/>
            <pc:sldMk cId="3809802693" sldId="257"/>
            <ac:picMk id="11" creationId="{9EF1AD84-21FC-7DCF-CB03-A6430430697E}"/>
          </ac:picMkLst>
        </pc:picChg>
        <pc:picChg chg="add mod modCrop">
          <ac:chgData name="Olivia Zhou" userId="8b0da0292d5e6a65" providerId="LiveId" clId="{5877EAD5-25F7-554B-BC06-30E046D677B4}" dt="2023-02-27T10:46:37.982" v="120" actId="1076"/>
          <ac:picMkLst>
            <pc:docMk/>
            <pc:sldMk cId="3809802693" sldId="257"/>
            <ac:picMk id="13" creationId="{2AB2659C-D5BD-DCDF-0D9B-65054DE0EF79}"/>
          </ac:picMkLst>
        </pc:picChg>
        <pc:picChg chg="add mod">
          <ac:chgData name="Olivia Zhou" userId="8b0da0292d5e6a65" providerId="LiveId" clId="{5877EAD5-25F7-554B-BC06-30E046D677B4}" dt="2023-02-27T10:47:39.102" v="149" actId="1035"/>
          <ac:picMkLst>
            <pc:docMk/>
            <pc:sldMk cId="3809802693" sldId="257"/>
            <ac:picMk id="15" creationId="{57847F0C-0145-C0CA-98B1-59C744A004F3}"/>
          </ac:picMkLst>
        </pc:picChg>
      </pc:sldChg>
      <pc:sldChg chg="add">
        <pc:chgData name="Olivia Zhou" userId="8b0da0292d5e6a65" providerId="LiveId" clId="{5877EAD5-25F7-554B-BC06-30E046D677B4}" dt="2023-02-27T11:08:42.831" v="150"/>
        <pc:sldMkLst>
          <pc:docMk/>
          <pc:sldMk cId="2398088075" sldId="262"/>
        </pc:sldMkLst>
      </pc:sldChg>
    </pc:docChg>
  </pc:docChgLst>
</pc:chgInfo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6AD6E-4D5D-DA0F-F622-CC6ACA730B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C01CA6-FF55-D904-38DE-55F7089D0D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1E702-D117-414D-2BC2-DF31EE79E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A1E59-7CB5-B4F7-5FEC-95D1A6D72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5CD3C-08D9-1E22-A804-C5236104E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40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7AC01-38B4-E9F9-0E7E-C08088ED1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A5E51D-31B2-C071-B80C-7AAE56A71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901D0-DB16-D7CA-9479-B76F12803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FFB5B-B229-9D0E-D546-5A62E3651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B36CF-90C6-655F-C7A7-EED65916E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03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277955-5C78-5540-A632-FC6096A1FA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AE0BAD-0D2C-2893-AA6B-90056E5EF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6A5C7-8476-0FF6-D547-494571C30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FF5D-3730-96A1-5706-FB831FD69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ED061-D277-4878-87B6-69C976B95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298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FA080-71C9-9E9B-83EB-A2B1690A5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7DE7-9460-D0C4-E929-4E3C68E19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916BB-D8A2-5BB0-90E5-D333DF1E3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28EDE-A916-9985-C242-04B9D7803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C5085-8A8A-A679-9F16-78D87CAB6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200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554F-9FFF-A117-2560-EE790B4A5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92304-DA87-ED19-7AB6-03442526E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F6DD7-F531-B10C-8D88-5ED3FE1C4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5CAC2-7159-A798-53BE-6259BBDA8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FD5A9-BAAE-8FE7-58D5-261BE1030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172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7B9DE-3D5F-DB15-616B-87F408767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3FE27-E750-51A9-7750-E9CB4338DC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EEB328-E6A8-B04C-F3BF-13306C67F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A7379-283F-12A3-2B48-8CE439E1A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E718E-3DC7-5A2D-F85F-F4D2E642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F79F5-C346-70D0-CB65-6160B6D24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17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B546C-03FB-A230-2634-B8A3D01E8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C9436-F5C8-5336-D582-F2A49DE74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E7AFCB-9B6B-DB4C-D583-5F48E1A58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0E5E11-C9E8-68EB-0314-4479028714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DB3B6-E53E-0AB6-1B4F-39D609D8CD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6D4862-5104-44EB-A598-5311D3129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22B9A6-112F-4974-18E7-1CCA04C0E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6A539C-985A-0B61-A05D-ACF19271A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24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23F2B-5102-6112-12B9-EAC6F5818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23BDB0-C5CB-FB8F-7378-86A902CA2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4BDA27-6CED-FF15-EEDA-6D144DF25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035EDA-EA59-8C9E-0BCB-A64DF2F7C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46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1A15AC-FFBF-226D-FD38-ED0030FDF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98DC22-9768-B5AD-8A7F-934572DC2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F179A-9394-5F22-7170-1911781A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87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738DF-0FE6-27E6-1E85-96FEF8513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1BDD9-8AE1-5DB8-A437-73BBF0BDC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98864-EAFE-AF6B-2F18-EFC9B0E144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A05D8-DCC1-0F11-51C7-B7CD7AC1A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0DB8DA-B8D6-D7C4-768D-35312DDA3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0653C-9AC8-4220-B9E3-EC854ABB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37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DF2A7-8456-67C4-98BF-C5F7DB332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7FD47B-F0BB-52E7-6DFB-C5852ECB42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0C5702-4444-A36C-6E18-D1C214A1D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A21F27-4AE9-1F77-908A-C566B5BBE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2D54F6-85EC-D625-004E-41410D8BE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9083E0-1115-BD83-FA2D-DC3B8FD1F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68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83181-B6C8-B4F9-C6C7-2C063C6C6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D90A1-D5D7-DAFB-B046-59C1205754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2A75B-23A2-C728-CD9A-4D02865ACA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1F0F8-CF45-0B46-80BC-AC3474BA7CF1}" type="datetimeFigureOut">
              <a:rPr lang="en-US" smtClean="0"/>
              <a:t>2/27/23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C3921-3F64-59DD-8611-7C0045386F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D4582-B59B-736D-D5DD-39EAAE126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C2BA3-59FD-1540-8F87-BC822C8EF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94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vertebrate, worm, dark&#10;&#10;Description automatically generated">
            <a:extLst>
              <a:ext uri="{FF2B5EF4-FFF2-40B4-BE49-F238E27FC236}">
                <a16:creationId xmlns:a16="http://schemas.microsoft.com/office/drawing/2014/main" id="{41E63647-D261-9341-9D4A-AD7B34111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02" r="22092"/>
          <a:stretch/>
        </p:blipFill>
        <p:spPr>
          <a:xfrm>
            <a:off x="6190594" y="1602137"/>
            <a:ext cx="4435365" cy="4089542"/>
          </a:xfrm>
          <a:prstGeom prst="rect">
            <a:avLst/>
          </a:prstGeom>
        </p:spPr>
      </p:pic>
      <p:pic>
        <p:nvPicPr>
          <p:cNvPr id="7" name="Picture 6" descr="A picture containing arthropod, black, white&#10;&#10;Description automatically generated">
            <a:extLst>
              <a:ext uri="{FF2B5EF4-FFF2-40B4-BE49-F238E27FC236}">
                <a16:creationId xmlns:a16="http://schemas.microsoft.com/office/drawing/2014/main" id="{1C71636C-7E45-7C4F-9F83-6F7A02861E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28" r="21765"/>
          <a:stretch/>
        </p:blipFill>
        <p:spPr>
          <a:xfrm>
            <a:off x="1460938" y="1602137"/>
            <a:ext cx="4435365" cy="40895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7A3AB6-6431-5D43-B19E-1593359B2D39}"/>
              </a:ext>
            </a:extLst>
          </p:cNvPr>
          <p:cNvSpPr txBox="1"/>
          <p:nvPr/>
        </p:nvSpPr>
        <p:spPr>
          <a:xfrm>
            <a:off x="6206760" y="5234156"/>
            <a:ext cx="2251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LP892-uninfected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801C0B-C532-774B-8926-9441500A90BE}"/>
              </a:ext>
            </a:extLst>
          </p:cNvPr>
          <p:cNvSpPr txBox="1"/>
          <p:nvPr/>
        </p:nvSpPr>
        <p:spPr>
          <a:xfrm>
            <a:off x="6482255" y="1731966"/>
            <a:ext cx="2073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LP892-infected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1838CA-2683-BE41-8611-5B1B21FE027D}"/>
              </a:ext>
            </a:extLst>
          </p:cNvPr>
          <p:cNvSpPr txBox="1"/>
          <p:nvPr/>
        </p:nvSpPr>
        <p:spPr>
          <a:xfrm>
            <a:off x="8317688" y="4907780"/>
            <a:ext cx="2225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LP437-uninfected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495400-9F06-DD4E-BDDF-7CCE27B16EF4}"/>
              </a:ext>
            </a:extLst>
          </p:cNvPr>
          <p:cNvSpPr txBox="1"/>
          <p:nvPr/>
        </p:nvSpPr>
        <p:spPr>
          <a:xfrm>
            <a:off x="8584324" y="1947409"/>
            <a:ext cx="2010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LP437-infected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5ED69A7-006A-C94F-9856-06CF5A70E1E4}"/>
              </a:ext>
            </a:extLst>
          </p:cNvPr>
          <p:cNvCxnSpPr>
            <a:cxnSpLocks/>
          </p:cNvCxnSpPr>
          <p:nvPr/>
        </p:nvCxnSpPr>
        <p:spPr>
          <a:xfrm flipV="1">
            <a:off x="7304690" y="4908332"/>
            <a:ext cx="0" cy="3258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770E4A0-8CA6-6143-ABBD-8EB580412010}"/>
              </a:ext>
            </a:extLst>
          </p:cNvPr>
          <p:cNvCxnSpPr>
            <a:cxnSpLocks/>
          </p:cNvCxnSpPr>
          <p:nvPr/>
        </p:nvCxnSpPr>
        <p:spPr>
          <a:xfrm>
            <a:off x="7533289" y="2132077"/>
            <a:ext cx="0" cy="88439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2BDA36A-2C72-E149-8B54-4A38073E1EEC}"/>
              </a:ext>
            </a:extLst>
          </p:cNvPr>
          <p:cNvCxnSpPr>
            <a:cxnSpLocks/>
          </p:cNvCxnSpPr>
          <p:nvPr/>
        </p:nvCxnSpPr>
        <p:spPr>
          <a:xfrm flipV="1">
            <a:off x="8587198" y="4177429"/>
            <a:ext cx="0" cy="73035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C81CEBD-98AA-FE48-BCD1-D5E62C2FFCC6}"/>
              </a:ext>
            </a:extLst>
          </p:cNvPr>
          <p:cNvCxnSpPr>
            <a:cxnSpLocks/>
          </p:cNvCxnSpPr>
          <p:nvPr/>
        </p:nvCxnSpPr>
        <p:spPr>
          <a:xfrm>
            <a:off x="9430407" y="2362200"/>
            <a:ext cx="0" cy="65426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576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AB2659C-D5BD-DCDF-0D9B-65054DE0EF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05" t="1289" b="62996"/>
          <a:stretch/>
        </p:blipFill>
        <p:spPr>
          <a:xfrm>
            <a:off x="0" y="934947"/>
            <a:ext cx="6833010" cy="51961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2E4911-92C7-7500-CD45-87E97DF3FE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92"/>
          <a:stretch/>
        </p:blipFill>
        <p:spPr>
          <a:xfrm>
            <a:off x="6833009" y="969581"/>
            <a:ext cx="4665307" cy="530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088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F8420C9-0039-3FE3-6974-201BA40FC4E0}"/>
              </a:ext>
            </a:extLst>
          </p:cNvPr>
          <p:cNvCxnSpPr>
            <a:cxnSpLocks/>
          </p:cNvCxnSpPr>
          <p:nvPr/>
        </p:nvCxnSpPr>
        <p:spPr>
          <a:xfrm>
            <a:off x="6935809" y="2318165"/>
            <a:ext cx="0" cy="958359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2DA1D8F0-7D2F-2646-B30E-932B6B472183}"/>
              </a:ext>
            </a:extLst>
          </p:cNvPr>
          <p:cNvSpPr txBox="1"/>
          <p:nvPr/>
        </p:nvSpPr>
        <p:spPr>
          <a:xfrm>
            <a:off x="3706959" y="2606352"/>
            <a:ext cx="942108" cy="246221"/>
          </a:xfrm>
          <a:prstGeom prst="rect">
            <a:avLst/>
          </a:prstGeom>
          <a:solidFill>
            <a:schemeClr val="tx1"/>
          </a:solidFill>
          <a:ln w="28575">
            <a:solidFill>
              <a:srgbClr val="F0CE52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GGGATGTTGA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841D9DB-6195-4B47-BA82-16DE367DAD0A}"/>
              </a:ext>
            </a:extLst>
          </p:cNvPr>
          <p:cNvSpPr txBox="1"/>
          <p:nvPr/>
        </p:nvSpPr>
        <p:spPr>
          <a:xfrm>
            <a:off x="6755258" y="3306094"/>
            <a:ext cx="968554" cy="246221"/>
          </a:xfrm>
          <a:prstGeom prst="rect">
            <a:avLst/>
          </a:prstGeom>
          <a:solidFill>
            <a:schemeClr val="tx1"/>
          </a:solidFill>
          <a:ln w="28575">
            <a:solidFill>
              <a:srgbClr val="F0CE52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GGGATCAAGT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2E3364D-49DB-BC4F-B1C3-1ADEDCFF9230}"/>
              </a:ext>
            </a:extLst>
          </p:cNvPr>
          <p:cNvCxnSpPr>
            <a:cxnSpLocks/>
          </p:cNvCxnSpPr>
          <p:nvPr/>
        </p:nvCxnSpPr>
        <p:spPr>
          <a:xfrm>
            <a:off x="3549704" y="2378721"/>
            <a:ext cx="103322" cy="0"/>
          </a:xfrm>
          <a:prstGeom prst="line">
            <a:avLst/>
          </a:prstGeom>
          <a:ln w="12700">
            <a:solidFill>
              <a:schemeClr val="bg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E88EF8C-11B0-1AD7-F55F-A500FC3D82BC}"/>
              </a:ext>
            </a:extLst>
          </p:cNvPr>
          <p:cNvCxnSpPr>
            <a:cxnSpLocks/>
          </p:cNvCxnSpPr>
          <p:nvPr/>
        </p:nvCxnSpPr>
        <p:spPr>
          <a:xfrm>
            <a:off x="4766644" y="2378721"/>
            <a:ext cx="134390" cy="0"/>
          </a:xfrm>
          <a:prstGeom prst="line">
            <a:avLst/>
          </a:prstGeom>
          <a:ln w="12700">
            <a:solidFill>
              <a:schemeClr val="bg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DB7AA76-D931-1FB1-0B4E-E89DAA8ABCDF}"/>
              </a:ext>
            </a:extLst>
          </p:cNvPr>
          <p:cNvSpPr txBox="1"/>
          <p:nvPr/>
        </p:nvSpPr>
        <p:spPr>
          <a:xfrm>
            <a:off x="2894731" y="2405619"/>
            <a:ext cx="746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6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LP892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ADA742-B781-8A6A-4F8E-BBFC2843B343}"/>
              </a:ext>
            </a:extLst>
          </p:cNvPr>
          <p:cNvCxnSpPr>
            <a:cxnSpLocks/>
          </p:cNvCxnSpPr>
          <p:nvPr/>
        </p:nvCxnSpPr>
        <p:spPr>
          <a:xfrm flipH="1" flipV="1">
            <a:off x="6934430" y="2381902"/>
            <a:ext cx="1186285" cy="19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616C9A-7F28-868C-9CA4-627208F3E7FA}"/>
              </a:ext>
            </a:extLst>
          </p:cNvPr>
          <p:cNvCxnSpPr>
            <a:cxnSpLocks/>
          </p:cNvCxnSpPr>
          <p:nvPr/>
        </p:nvCxnSpPr>
        <p:spPr>
          <a:xfrm>
            <a:off x="6699815" y="2383860"/>
            <a:ext cx="233450" cy="1405"/>
          </a:xfrm>
          <a:prstGeom prst="line">
            <a:avLst/>
          </a:prstGeom>
          <a:ln w="12700">
            <a:solidFill>
              <a:schemeClr val="bg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2A9BFF7-89D1-2FF0-E4EA-2AD1B4D59C85}"/>
              </a:ext>
            </a:extLst>
          </p:cNvPr>
          <p:cNvCxnSpPr>
            <a:cxnSpLocks/>
          </p:cNvCxnSpPr>
          <p:nvPr/>
        </p:nvCxnSpPr>
        <p:spPr>
          <a:xfrm>
            <a:off x="3020872" y="2377319"/>
            <a:ext cx="53349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CA7C56-0DA7-6DAA-8BD1-FDF781E5A448}"/>
              </a:ext>
            </a:extLst>
          </p:cNvPr>
          <p:cNvCxnSpPr>
            <a:cxnSpLocks/>
          </p:cNvCxnSpPr>
          <p:nvPr/>
        </p:nvCxnSpPr>
        <p:spPr>
          <a:xfrm flipV="1">
            <a:off x="4857074" y="2377319"/>
            <a:ext cx="1830310" cy="20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1224B8-0551-FE84-899D-55C36F96C81E}"/>
              </a:ext>
            </a:extLst>
          </p:cNvPr>
          <p:cNvCxnSpPr>
            <a:cxnSpLocks/>
          </p:cNvCxnSpPr>
          <p:nvPr/>
        </p:nvCxnSpPr>
        <p:spPr>
          <a:xfrm>
            <a:off x="3626684" y="2379902"/>
            <a:ext cx="113966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00F56FAD-D2FF-ECB1-B2E7-DE116B833999}"/>
              </a:ext>
            </a:extLst>
          </p:cNvPr>
          <p:cNvCxnSpPr>
            <a:cxnSpLocks/>
          </p:cNvCxnSpPr>
          <p:nvPr/>
        </p:nvCxnSpPr>
        <p:spPr>
          <a:xfrm flipV="1">
            <a:off x="7928840" y="2207901"/>
            <a:ext cx="354724" cy="17736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D03194C-69D6-46CD-51B6-D0CBB328F197}"/>
              </a:ext>
            </a:extLst>
          </p:cNvPr>
          <p:cNvSpPr txBox="1"/>
          <p:nvPr/>
        </p:nvSpPr>
        <p:spPr>
          <a:xfrm>
            <a:off x="2869276" y="1729832"/>
            <a:ext cx="162649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c.-439_-433del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11317C-B2EB-A67A-C672-C12803489190}"/>
              </a:ext>
            </a:extLst>
          </p:cNvPr>
          <p:cNvSpPr txBox="1"/>
          <p:nvPr/>
        </p:nvSpPr>
        <p:spPr>
          <a:xfrm>
            <a:off x="4370121" y="1731174"/>
            <a:ext cx="249913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c.-334_-333insACATTCAT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31E7CE-9852-2AE8-12EB-7A946C9EA7A9}"/>
              </a:ext>
            </a:extLst>
          </p:cNvPr>
          <p:cNvSpPr txBox="1"/>
          <p:nvPr/>
        </p:nvSpPr>
        <p:spPr>
          <a:xfrm>
            <a:off x="6842922" y="1736149"/>
            <a:ext cx="208093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c.-171_-151del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146947-8AED-CAC0-CF5B-675E2FB0174A}"/>
              </a:ext>
            </a:extLst>
          </p:cNvPr>
          <p:cNvCxnSpPr/>
          <p:nvPr/>
        </p:nvCxnSpPr>
        <p:spPr>
          <a:xfrm flipV="1">
            <a:off x="4896626" y="2304659"/>
            <a:ext cx="0" cy="173125"/>
          </a:xfrm>
          <a:prstGeom prst="line">
            <a:avLst/>
          </a:prstGeom>
          <a:ln w="19050">
            <a:solidFill>
              <a:srgbClr val="06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971DAB-1AF0-23ED-34A2-9EF938D0A8A7}"/>
              </a:ext>
            </a:extLst>
          </p:cNvPr>
          <p:cNvCxnSpPr/>
          <p:nvPr/>
        </p:nvCxnSpPr>
        <p:spPr>
          <a:xfrm flipV="1">
            <a:off x="4930097" y="2304660"/>
            <a:ext cx="0" cy="173125"/>
          </a:xfrm>
          <a:prstGeom prst="line">
            <a:avLst/>
          </a:prstGeom>
          <a:ln w="19050">
            <a:solidFill>
              <a:srgbClr val="06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E0906F-411A-60B0-558A-49E35F2BA362}"/>
              </a:ext>
            </a:extLst>
          </p:cNvPr>
          <p:cNvCxnSpPr/>
          <p:nvPr/>
        </p:nvCxnSpPr>
        <p:spPr>
          <a:xfrm flipV="1">
            <a:off x="5709572" y="2302540"/>
            <a:ext cx="0" cy="173125"/>
          </a:xfrm>
          <a:prstGeom prst="line">
            <a:avLst/>
          </a:prstGeom>
          <a:ln w="19050">
            <a:solidFill>
              <a:srgbClr val="06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612F2DB-EBDD-F845-5CF4-7D6B5DA0A04F}"/>
              </a:ext>
            </a:extLst>
          </p:cNvPr>
          <p:cNvCxnSpPr/>
          <p:nvPr/>
        </p:nvCxnSpPr>
        <p:spPr>
          <a:xfrm flipV="1">
            <a:off x="5796228" y="2302541"/>
            <a:ext cx="0" cy="173125"/>
          </a:xfrm>
          <a:prstGeom prst="line">
            <a:avLst/>
          </a:prstGeom>
          <a:ln w="19050">
            <a:solidFill>
              <a:srgbClr val="06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4488342-0C10-0A39-6063-F98503B589B7}"/>
              </a:ext>
            </a:extLst>
          </p:cNvPr>
          <p:cNvCxnSpPr/>
          <p:nvPr/>
        </p:nvCxnSpPr>
        <p:spPr>
          <a:xfrm flipV="1">
            <a:off x="6091640" y="2304659"/>
            <a:ext cx="0" cy="173125"/>
          </a:xfrm>
          <a:prstGeom prst="line">
            <a:avLst/>
          </a:prstGeom>
          <a:ln w="19050">
            <a:solidFill>
              <a:srgbClr val="06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00ADC79-3D55-82F7-7C75-C6BA053DFE44}"/>
              </a:ext>
            </a:extLst>
          </p:cNvPr>
          <p:cNvCxnSpPr/>
          <p:nvPr/>
        </p:nvCxnSpPr>
        <p:spPr>
          <a:xfrm flipV="1">
            <a:off x="6152375" y="2302540"/>
            <a:ext cx="0" cy="173125"/>
          </a:xfrm>
          <a:prstGeom prst="line">
            <a:avLst/>
          </a:prstGeom>
          <a:ln w="19050">
            <a:solidFill>
              <a:srgbClr val="06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88646A0-6434-038B-8FEA-AF384AA105A9}"/>
              </a:ext>
            </a:extLst>
          </p:cNvPr>
          <p:cNvSpPr txBox="1"/>
          <p:nvPr/>
        </p:nvSpPr>
        <p:spPr>
          <a:xfrm>
            <a:off x="4830806" y="2455567"/>
            <a:ext cx="8163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6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7A7A48-92DD-284B-E5BB-A8D86F5EB398}"/>
              </a:ext>
            </a:extLst>
          </p:cNvPr>
          <p:cNvSpPr txBox="1"/>
          <p:nvPr/>
        </p:nvSpPr>
        <p:spPr>
          <a:xfrm>
            <a:off x="4906886" y="2456323"/>
            <a:ext cx="8163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6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2ED4A8-FD90-881E-3271-818B57E48C78}"/>
              </a:ext>
            </a:extLst>
          </p:cNvPr>
          <p:cNvSpPr txBox="1"/>
          <p:nvPr/>
        </p:nvSpPr>
        <p:spPr>
          <a:xfrm>
            <a:off x="5614095" y="2449342"/>
            <a:ext cx="8163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6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7B2B79-1951-63C2-F11E-D3B77BE1E87D}"/>
              </a:ext>
            </a:extLst>
          </p:cNvPr>
          <p:cNvSpPr txBox="1"/>
          <p:nvPr/>
        </p:nvSpPr>
        <p:spPr>
          <a:xfrm>
            <a:off x="5718830" y="2449324"/>
            <a:ext cx="8163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6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A2529F-EC32-6E6D-A199-024CCE19978D}"/>
              </a:ext>
            </a:extLst>
          </p:cNvPr>
          <p:cNvSpPr txBox="1"/>
          <p:nvPr/>
        </p:nvSpPr>
        <p:spPr>
          <a:xfrm>
            <a:off x="6093092" y="2450592"/>
            <a:ext cx="8163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6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CE79347-F0D0-2AA9-F041-42C23781592E}"/>
              </a:ext>
            </a:extLst>
          </p:cNvPr>
          <p:cNvSpPr txBox="1"/>
          <p:nvPr/>
        </p:nvSpPr>
        <p:spPr>
          <a:xfrm>
            <a:off x="5985713" y="2454361"/>
            <a:ext cx="81631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06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EACDC0B-9A7C-B970-C332-12B78877C6BD}"/>
              </a:ext>
            </a:extLst>
          </p:cNvPr>
          <p:cNvCxnSpPr>
            <a:cxnSpLocks/>
          </p:cNvCxnSpPr>
          <p:nvPr/>
        </p:nvCxnSpPr>
        <p:spPr>
          <a:xfrm>
            <a:off x="3021509" y="3045978"/>
            <a:ext cx="509920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A7FA362F-DD0F-A8CF-68EC-37DAA5F809CF}"/>
              </a:ext>
            </a:extLst>
          </p:cNvPr>
          <p:cNvCxnSpPr>
            <a:cxnSpLocks/>
          </p:cNvCxnSpPr>
          <p:nvPr/>
        </p:nvCxnSpPr>
        <p:spPr>
          <a:xfrm flipV="1">
            <a:off x="7929761" y="2862704"/>
            <a:ext cx="354724" cy="17736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F47871F3-133B-560C-6D00-DBEBC0A02456}"/>
              </a:ext>
            </a:extLst>
          </p:cNvPr>
          <p:cNvSpPr/>
          <p:nvPr/>
        </p:nvSpPr>
        <p:spPr>
          <a:xfrm>
            <a:off x="3561205" y="2957297"/>
            <a:ext cx="69964" cy="177362"/>
          </a:xfrm>
          <a:prstGeom prst="rect">
            <a:avLst/>
          </a:prstGeom>
          <a:solidFill>
            <a:srgbClr val="FF0100"/>
          </a:solidFill>
          <a:ln>
            <a:solidFill>
              <a:srgbClr val="FF0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3D150C0-32E0-80D1-AA55-81A2420EE43D}"/>
              </a:ext>
            </a:extLst>
          </p:cNvPr>
          <p:cNvSpPr/>
          <p:nvPr/>
        </p:nvSpPr>
        <p:spPr>
          <a:xfrm>
            <a:off x="4762828" y="2957297"/>
            <a:ext cx="99329" cy="177362"/>
          </a:xfrm>
          <a:prstGeom prst="rect">
            <a:avLst/>
          </a:prstGeom>
          <a:solidFill>
            <a:srgbClr val="FF0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A28FD44-42EA-57A7-8C63-F9DAF9470D73}"/>
              </a:ext>
            </a:extLst>
          </p:cNvPr>
          <p:cNvSpPr/>
          <p:nvPr/>
        </p:nvSpPr>
        <p:spPr>
          <a:xfrm>
            <a:off x="6692569" y="2957297"/>
            <a:ext cx="240695" cy="177362"/>
          </a:xfrm>
          <a:prstGeom prst="rect">
            <a:avLst/>
          </a:prstGeom>
          <a:solidFill>
            <a:srgbClr val="FF0100"/>
          </a:solidFill>
          <a:ln>
            <a:solidFill>
              <a:srgbClr val="FF01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4579C3-95AD-83DA-0947-7BFE26642404}"/>
              </a:ext>
            </a:extLst>
          </p:cNvPr>
          <p:cNvCxnSpPr/>
          <p:nvPr/>
        </p:nvCxnSpPr>
        <p:spPr>
          <a:xfrm flipV="1">
            <a:off x="4898778" y="2955623"/>
            <a:ext cx="0" cy="173125"/>
          </a:xfrm>
          <a:prstGeom prst="line">
            <a:avLst/>
          </a:prstGeom>
          <a:ln w="19050">
            <a:solidFill>
              <a:srgbClr val="FF0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34AB972-478B-253C-3CE6-97BDA4D88BA6}"/>
              </a:ext>
            </a:extLst>
          </p:cNvPr>
          <p:cNvCxnSpPr/>
          <p:nvPr/>
        </p:nvCxnSpPr>
        <p:spPr>
          <a:xfrm flipV="1">
            <a:off x="4933378" y="2959129"/>
            <a:ext cx="0" cy="173125"/>
          </a:xfrm>
          <a:prstGeom prst="line">
            <a:avLst/>
          </a:prstGeom>
          <a:ln w="19050">
            <a:solidFill>
              <a:srgbClr val="FF0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F28B28A-A298-DDF7-EC44-F569AA319264}"/>
              </a:ext>
            </a:extLst>
          </p:cNvPr>
          <p:cNvCxnSpPr/>
          <p:nvPr/>
        </p:nvCxnSpPr>
        <p:spPr>
          <a:xfrm flipV="1">
            <a:off x="5686499" y="2953505"/>
            <a:ext cx="0" cy="173125"/>
          </a:xfrm>
          <a:prstGeom prst="line">
            <a:avLst/>
          </a:prstGeom>
          <a:ln w="19050">
            <a:solidFill>
              <a:srgbClr val="FF0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D0DC77B-6FB3-CA8E-EBE9-C26D0170539E}"/>
              </a:ext>
            </a:extLst>
          </p:cNvPr>
          <p:cNvCxnSpPr/>
          <p:nvPr/>
        </p:nvCxnSpPr>
        <p:spPr>
          <a:xfrm flipV="1">
            <a:off x="5775762" y="2953505"/>
            <a:ext cx="0" cy="173125"/>
          </a:xfrm>
          <a:prstGeom prst="line">
            <a:avLst/>
          </a:prstGeom>
          <a:ln w="19050">
            <a:solidFill>
              <a:srgbClr val="FF0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F3C754F-1D39-57D8-2DAD-9300C000E353}"/>
              </a:ext>
            </a:extLst>
          </p:cNvPr>
          <p:cNvCxnSpPr/>
          <p:nvPr/>
        </p:nvCxnSpPr>
        <p:spPr>
          <a:xfrm flipV="1">
            <a:off x="6093375" y="2953505"/>
            <a:ext cx="0" cy="173125"/>
          </a:xfrm>
          <a:prstGeom prst="line">
            <a:avLst/>
          </a:prstGeom>
          <a:ln w="19050">
            <a:solidFill>
              <a:srgbClr val="FF0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F7DB273-8C0D-F85D-0F8C-BEA5979B75F9}"/>
              </a:ext>
            </a:extLst>
          </p:cNvPr>
          <p:cNvCxnSpPr/>
          <p:nvPr/>
        </p:nvCxnSpPr>
        <p:spPr>
          <a:xfrm flipV="1">
            <a:off x="6150594" y="2953505"/>
            <a:ext cx="0" cy="173125"/>
          </a:xfrm>
          <a:prstGeom prst="line">
            <a:avLst/>
          </a:prstGeom>
          <a:ln w="19050">
            <a:solidFill>
              <a:srgbClr val="FF0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46252ABE-05D5-CF43-DDD1-62592B8E6980}"/>
              </a:ext>
            </a:extLst>
          </p:cNvPr>
          <p:cNvSpPr txBox="1"/>
          <p:nvPr/>
        </p:nvSpPr>
        <p:spPr>
          <a:xfrm>
            <a:off x="4834834" y="3097349"/>
            <a:ext cx="81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0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57ACF45-6BFD-17C2-F3DB-6ADFAD37AF3B}"/>
              </a:ext>
            </a:extLst>
          </p:cNvPr>
          <p:cNvSpPr txBox="1"/>
          <p:nvPr/>
        </p:nvSpPr>
        <p:spPr>
          <a:xfrm>
            <a:off x="4919622" y="3101016"/>
            <a:ext cx="81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0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1044443-5387-E761-9495-3F5C8EEC52E8}"/>
              </a:ext>
            </a:extLst>
          </p:cNvPr>
          <p:cNvSpPr txBox="1"/>
          <p:nvPr/>
        </p:nvSpPr>
        <p:spPr>
          <a:xfrm>
            <a:off x="5606549" y="3097750"/>
            <a:ext cx="81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0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64E7203-76D7-8524-EC9E-8F3FD9F7A7D7}"/>
              </a:ext>
            </a:extLst>
          </p:cNvPr>
          <p:cNvSpPr txBox="1"/>
          <p:nvPr/>
        </p:nvSpPr>
        <p:spPr>
          <a:xfrm>
            <a:off x="5699710" y="3097732"/>
            <a:ext cx="81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0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E364BED-9CA9-30A5-0975-EB17A5FD05B4}"/>
              </a:ext>
            </a:extLst>
          </p:cNvPr>
          <p:cNvSpPr txBox="1"/>
          <p:nvPr/>
        </p:nvSpPr>
        <p:spPr>
          <a:xfrm>
            <a:off x="6093091" y="3098592"/>
            <a:ext cx="81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0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255048E-53F4-2FEF-AD08-C2EB90FDE3EF}"/>
              </a:ext>
            </a:extLst>
          </p:cNvPr>
          <p:cNvSpPr txBox="1"/>
          <p:nvPr/>
        </p:nvSpPr>
        <p:spPr>
          <a:xfrm>
            <a:off x="5987730" y="3097106"/>
            <a:ext cx="816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01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A7449AC4-D3E1-3F6F-A083-615A87ADF527}"/>
              </a:ext>
            </a:extLst>
          </p:cNvPr>
          <p:cNvCxnSpPr>
            <a:cxnSpLocks/>
          </p:cNvCxnSpPr>
          <p:nvPr/>
        </p:nvCxnSpPr>
        <p:spPr>
          <a:xfrm>
            <a:off x="2989218" y="2015627"/>
            <a:ext cx="560486" cy="306591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2469615-845B-40A4-A90A-997F0C78A336}"/>
              </a:ext>
            </a:extLst>
          </p:cNvPr>
          <p:cNvCxnSpPr>
            <a:cxnSpLocks/>
          </p:cNvCxnSpPr>
          <p:nvPr/>
        </p:nvCxnSpPr>
        <p:spPr>
          <a:xfrm flipH="1">
            <a:off x="3624389" y="2011854"/>
            <a:ext cx="509727" cy="322840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5B4BA0E-2F07-90A8-946D-ACAA791F586D}"/>
              </a:ext>
            </a:extLst>
          </p:cNvPr>
          <p:cNvCxnSpPr>
            <a:cxnSpLocks/>
          </p:cNvCxnSpPr>
          <p:nvPr/>
        </p:nvCxnSpPr>
        <p:spPr>
          <a:xfrm>
            <a:off x="4457226" y="2011971"/>
            <a:ext cx="291707" cy="279770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F20E33A-D971-9AA2-759B-53E2C60D555A}"/>
              </a:ext>
            </a:extLst>
          </p:cNvPr>
          <p:cNvCxnSpPr>
            <a:cxnSpLocks/>
          </p:cNvCxnSpPr>
          <p:nvPr/>
        </p:nvCxnSpPr>
        <p:spPr>
          <a:xfrm flipH="1">
            <a:off x="4855150" y="2014071"/>
            <a:ext cx="1706458" cy="296454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0519C98-63AE-E5C1-D950-A26F9AB08173}"/>
              </a:ext>
            </a:extLst>
          </p:cNvPr>
          <p:cNvCxnSpPr>
            <a:cxnSpLocks/>
          </p:cNvCxnSpPr>
          <p:nvPr/>
        </p:nvCxnSpPr>
        <p:spPr>
          <a:xfrm flipH="1">
            <a:off x="6692247" y="2013231"/>
            <a:ext cx="241015" cy="300140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E5EF39F-09A2-B190-A597-D286DBD6F0F8}"/>
              </a:ext>
            </a:extLst>
          </p:cNvPr>
          <p:cNvCxnSpPr>
            <a:cxnSpLocks/>
          </p:cNvCxnSpPr>
          <p:nvPr/>
        </p:nvCxnSpPr>
        <p:spPr>
          <a:xfrm flipH="1">
            <a:off x="6928095" y="2009140"/>
            <a:ext cx="1192620" cy="309025"/>
          </a:xfrm>
          <a:prstGeom prst="line">
            <a:avLst/>
          </a:prstGeom>
          <a:ln>
            <a:solidFill>
              <a:schemeClr val="tx1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9966944C-192D-E2C6-A4C0-681064BE11F4}"/>
              </a:ext>
            </a:extLst>
          </p:cNvPr>
          <p:cNvSpPr txBox="1"/>
          <p:nvPr/>
        </p:nvSpPr>
        <p:spPr>
          <a:xfrm>
            <a:off x="8121039" y="2249097"/>
            <a:ext cx="640699" cy="261610"/>
          </a:xfrm>
          <a:prstGeom prst="rect">
            <a:avLst/>
          </a:prstGeom>
          <a:solidFill>
            <a:srgbClr val="208732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Venus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902B815-A7BB-CA11-8FB4-A3D2523C5E1E}"/>
              </a:ext>
            </a:extLst>
          </p:cNvPr>
          <p:cNvCxnSpPr>
            <a:cxnSpLocks/>
          </p:cNvCxnSpPr>
          <p:nvPr/>
        </p:nvCxnSpPr>
        <p:spPr>
          <a:xfrm>
            <a:off x="3549704" y="2334694"/>
            <a:ext cx="11501" cy="94183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A86EAB8-1CA5-6233-080A-366FB784EA25}"/>
              </a:ext>
            </a:extLst>
          </p:cNvPr>
          <p:cNvCxnSpPr>
            <a:cxnSpLocks/>
          </p:cNvCxnSpPr>
          <p:nvPr/>
        </p:nvCxnSpPr>
        <p:spPr>
          <a:xfrm>
            <a:off x="3636333" y="2334694"/>
            <a:ext cx="0" cy="94183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B827BF4-5A4A-8AF0-B499-FC0F0214864C}"/>
              </a:ext>
            </a:extLst>
          </p:cNvPr>
          <p:cNvCxnSpPr>
            <a:cxnSpLocks/>
          </p:cNvCxnSpPr>
          <p:nvPr/>
        </p:nvCxnSpPr>
        <p:spPr>
          <a:xfrm>
            <a:off x="4762828" y="2334694"/>
            <a:ext cx="0" cy="94183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F270EEB-E1FB-2AF0-ED0B-FC91EE259FFD}"/>
              </a:ext>
            </a:extLst>
          </p:cNvPr>
          <p:cNvCxnSpPr>
            <a:cxnSpLocks/>
          </p:cNvCxnSpPr>
          <p:nvPr/>
        </p:nvCxnSpPr>
        <p:spPr>
          <a:xfrm flipH="1">
            <a:off x="4858325" y="2334694"/>
            <a:ext cx="1517" cy="941830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38C42D8-6299-726F-5174-9745B2000D9A}"/>
              </a:ext>
            </a:extLst>
          </p:cNvPr>
          <p:cNvCxnSpPr>
            <a:cxnSpLocks/>
          </p:cNvCxnSpPr>
          <p:nvPr/>
        </p:nvCxnSpPr>
        <p:spPr>
          <a:xfrm>
            <a:off x="6687384" y="2318165"/>
            <a:ext cx="0" cy="958359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78D99EAC-9B5A-4630-098E-36B727501B00}"/>
              </a:ext>
            </a:extLst>
          </p:cNvPr>
          <p:cNvSpPr txBox="1"/>
          <p:nvPr/>
        </p:nvSpPr>
        <p:spPr>
          <a:xfrm>
            <a:off x="8121039" y="2904431"/>
            <a:ext cx="640699" cy="261610"/>
          </a:xfrm>
          <a:prstGeom prst="rect">
            <a:avLst/>
          </a:prstGeom>
          <a:solidFill>
            <a:srgbClr val="208732"/>
          </a:solidFill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Venus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59E421A-1CF8-A4DD-8D27-3FCC810DCCEE}"/>
              </a:ext>
            </a:extLst>
          </p:cNvPr>
          <p:cNvSpPr txBox="1"/>
          <p:nvPr/>
        </p:nvSpPr>
        <p:spPr>
          <a:xfrm>
            <a:off x="2920007" y="3079153"/>
            <a:ext cx="746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LP437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4C02C996-F9D2-BF62-F10A-FAEF5B5933F0}"/>
              </a:ext>
            </a:extLst>
          </p:cNvPr>
          <p:cNvCxnSpPr>
            <a:cxnSpLocks/>
          </p:cNvCxnSpPr>
          <p:nvPr/>
        </p:nvCxnSpPr>
        <p:spPr>
          <a:xfrm>
            <a:off x="3020872" y="3642092"/>
            <a:ext cx="21591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BB5E621-3F45-5315-7270-65184C79E647}"/>
              </a:ext>
            </a:extLst>
          </p:cNvPr>
          <p:cNvSpPr/>
          <p:nvPr/>
        </p:nvSpPr>
        <p:spPr>
          <a:xfrm>
            <a:off x="3711272" y="2298539"/>
            <a:ext cx="94548" cy="177126"/>
          </a:xfrm>
          <a:prstGeom prst="rect">
            <a:avLst/>
          </a:prstGeom>
          <a:noFill/>
          <a:ln w="19050">
            <a:solidFill>
              <a:srgbClr val="F1CE5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142DE7D5-8CD0-070B-255D-AE50F1D15B71}"/>
              </a:ext>
            </a:extLst>
          </p:cNvPr>
          <p:cNvSpPr/>
          <p:nvPr/>
        </p:nvSpPr>
        <p:spPr>
          <a:xfrm>
            <a:off x="3715985" y="2958029"/>
            <a:ext cx="94548" cy="177126"/>
          </a:xfrm>
          <a:prstGeom prst="rect">
            <a:avLst/>
          </a:prstGeom>
          <a:noFill/>
          <a:ln w="19050">
            <a:solidFill>
              <a:srgbClr val="F1CE5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A35D3E70-F20E-7985-6666-B0D07C7BEE55}"/>
              </a:ext>
            </a:extLst>
          </p:cNvPr>
          <p:cNvCxnSpPr>
            <a:cxnSpLocks/>
          </p:cNvCxnSpPr>
          <p:nvPr/>
        </p:nvCxnSpPr>
        <p:spPr>
          <a:xfrm flipV="1">
            <a:off x="3858479" y="2871236"/>
            <a:ext cx="787712" cy="119354"/>
          </a:xfrm>
          <a:prstGeom prst="line">
            <a:avLst/>
          </a:prstGeom>
          <a:ln w="19050">
            <a:solidFill>
              <a:srgbClr val="F1CE5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0F855A55-313B-A9E9-8DC0-75961B4D290C}"/>
              </a:ext>
            </a:extLst>
          </p:cNvPr>
          <p:cNvCxnSpPr>
            <a:cxnSpLocks/>
          </p:cNvCxnSpPr>
          <p:nvPr/>
        </p:nvCxnSpPr>
        <p:spPr>
          <a:xfrm>
            <a:off x="3851652" y="2484001"/>
            <a:ext cx="787529" cy="110490"/>
          </a:xfrm>
          <a:prstGeom prst="line">
            <a:avLst/>
          </a:prstGeom>
          <a:ln w="19050">
            <a:solidFill>
              <a:srgbClr val="F1CE5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4241BDBB-7855-42DD-0849-E0B1AF12AC14}"/>
              </a:ext>
            </a:extLst>
          </p:cNvPr>
          <p:cNvCxnSpPr>
            <a:cxnSpLocks/>
          </p:cNvCxnSpPr>
          <p:nvPr/>
        </p:nvCxnSpPr>
        <p:spPr>
          <a:xfrm flipV="1">
            <a:off x="3706959" y="2443768"/>
            <a:ext cx="0" cy="106009"/>
          </a:xfrm>
          <a:prstGeom prst="line">
            <a:avLst/>
          </a:prstGeom>
          <a:ln w="19050">
            <a:solidFill>
              <a:srgbClr val="F1CE5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D436DE05-DB0F-4C64-9188-B51A966CD1B8}"/>
              </a:ext>
            </a:extLst>
          </p:cNvPr>
          <p:cNvCxnSpPr>
            <a:cxnSpLocks/>
          </p:cNvCxnSpPr>
          <p:nvPr/>
        </p:nvCxnSpPr>
        <p:spPr>
          <a:xfrm flipV="1">
            <a:off x="3708693" y="2871236"/>
            <a:ext cx="0" cy="106009"/>
          </a:xfrm>
          <a:prstGeom prst="line">
            <a:avLst/>
          </a:prstGeom>
          <a:ln w="19050">
            <a:solidFill>
              <a:srgbClr val="F1CE5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642A7A1F-24A5-F73E-D140-9EE31052A96C}"/>
              </a:ext>
            </a:extLst>
          </p:cNvPr>
          <p:cNvCxnSpPr>
            <a:cxnSpLocks/>
          </p:cNvCxnSpPr>
          <p:nvPr/>
        </p:nvCxnSpPr>
        <p:spPr>
          <a:xfrm>
            <a:off x="6996522" y="3170872"/>
            <a:ext cx="727290" cy="120960"/>
          </a:xfrm>
          <a:prstGeom prst="line">
            <a:avLst/>
          </a:prstGeom>
          <a:ln w="19050">
            <a:solidFill>
              <a:srgbClr val="F1CE5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28421E7-56DA-0EBB-7356-B885EE6B111D}"/>
              </a:ext>
            </a:extLst>
          </p:cNvPr>
          <p:cNvSpPr/>
          <p:nvPr/>
        </p:nvSpPr>
        <p:spPr>
          <a:xfrm>
            <a:off x="6879010" y="2956054"/>
            <a:ext cx="94548" cy="177126"/>
          </a:xfrm>
          <a:prstGeom prst="rect">
            <a:avLst/>
          </a:prstGeom>
          <a:noFill/>
          <a:ln w="19050">
            <a:solidFill>
              <a:srgbClr val="F1CE5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8256640F-E885-846C-1B60-1E5A260B21DC}"/>
              </a:ext>
            </a:extLst>
          </p:cNvPr>
          <p:cNvCxnSpPr/>
          <p:nvPr/>
        </p:nvCxnSpPr>
        <p:spPr>
          <a:xfrm flipH="1">
            <a:off x="6750643" y="3170872"/>
            <a:ext cx="109976" cy="120960"/>
          </a:xfrm>
          <a:prstGeom prst="line">
            <a:avLst/>
          </a:prstGeom>
          <a:ln w="19050">
            <a:solidFill>
              <a:srgbClr val="F1CE5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7C2B1B95-9CD4-B67B-6060-34A8E829E35E}"/>
              </a:ext>
            </a:extLst>
          </p:cNvPr>
          <p:cNvSpPr txBox="1"/>
          <p:nvPr/>
        </p:nvSpPr>
        <p:spPr>
          <a:xfrm>
            <a:off x="2941719" y="3627660"/>
            <a:ext cx="906711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20bp</a:t>
            </a:r>
          </a:p>
        </p:txBody>
      </p:sp>
    </p:spTree>
    <p:extLst>
      <p:ext uri="{BB962C8B-B14F-4D97-AF65-F5344CB8AC3E}">
        <p14:creationId xmlns:p14="http://schemas.microsoft.com/office/powerpoint/2010/main" val="2407394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</TotalTime>
  <Words>38</Words>
  <Application>Microsoft Macintosh PowerPoint</Application>
  <PresentationFormat>Widescreen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Olivia Zhou</dc:creator>
  <cp:lastModifiedBy>Olivia Zhou</cp:lastModifiedBy>
  <cp:revision>1</cp:revision>
  <cp:lastPrinted>2023-02-27T09:23:40Z</cp:lastPrinted>
  <dcterms:created xsi:type="dcterms:W3CDTF">2023-02-26T14:17:39Z</dcterms:created>
  <dcterms:modified xsi:type="dcterms:W3CDTF">2023-02-27T11:08:53Z</dcterms:modified>
</cp:coreProperties>
</file>

<file path=docProps/thumbnail.jpeg>
</file>